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26"/>
  </p:notesMasterIdLst>
  <p:handoutMasterIdLst>
    <p:handoutMasterId r:id="rId27"/>
  </p:handoutMasterIdLst>
  <p:sldIdLst>
    <p:sldId id="270" r:id="rId2"/>
    <p:sldId id="275" r:id="rId3"/>
    <p:sldId id="293" r:id="rId4"/>
    <p:sldId id="301" r:id="rId5"/>
    <p:sldId id="317" r:id="rId6"/>
    <p:sldId id="312" r:id="rId7"/>
    <p:sldId id="316" r:id="rId8"/>
    <p:sldId id="313" r:id="rId9"/>
    <p:sldId id="318" r:id="rId10"/>
    <p:sldId id="319" r:id="rId11"/>
    <p:sldId id="320" r:id="rId12"/>
    <p:sldId id="314" r:id="rId13"/>
    <p:sldId id="315" r:id="rId14"/>
    <p:sldId id="321" r:id="rId15"/>
    <p:sldId id="322" r:id="rId16"/>
    <p:sldId id="323" r:id="rId17"/>
    <p:sldId id="324" r:id="rId18"/>
    <p:sldId id="325" r:id="rId19"/>
    <p:sldId id="329" r:id="rId20"/>
    <p:sldId id="326" r:id="rId21"/>
    <p:sldId id="328" r:id="rId22"/>
    <p:sldId id="327" r:id="rId23"/>
    <p:sldId id="285" r:id="rId24"/>
    <p:sldId id="286" r:id="rId2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2020/6/27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007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12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40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2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246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30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68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4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797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7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624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6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28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2880BD-994F-4405-B190-251B440E64E7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25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99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128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087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81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684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409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2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2" y="2552298"/>
            <a:ext cx="9070081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63 | </a:t>
            </a:r>
            <a:r>
              <a:rPr lang="zh-CN" altLang="en-US" dirty="0"/>
              <a:t>知识串讲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用一个创业故事串起操作系统原理（二）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启动公司有手册，获取内核当宝典</a:t>
            </a:r>
            <a:endParaRPr lang="zh-c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3A86329-5CB6-4D8A-94FE-C69F88CC5D3E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10" y="1265238"/>
            <a:ext cx="4528505" cy="49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81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C99628AD-B2A7-437B-8E6E-A86FBBF1538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202794" y="1846418"/>
            <a:ext cx="7795936" cy="3749365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启动公司有手册，获取内核当宝典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535142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34EB6F0F-94CE-4CE9-8F97-D8A1ABCC0CE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275191" y="1343454"/>
            <a:ext cx="7651143" cy="4755292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项目大了要并行，项目多了要排期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927340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项目大了要并行，项目多了要排期</a:t>
            </a:r>
            <a:endParaRPr lang="zh-c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68E3951-7137-450E-B2C2-75E610DA5C9D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99" y="1265238"/>
            <a:ext cx="6255926" cy="49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49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E5CA70AE-4A10-4F1D-B11B-158DBB940E8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311503" y="1265238"/>
            <a:ext cx="7578519" cy="4911725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项目大了要并行，项目多了要排期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07255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A821F975-3B02-4878-A4ED-7EE86C09CC3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355208" y="2181727"/>
            <a:ext cx="7491109" cy="3078747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项目大了要并行，项目多了要排期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614997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项目大了要并行，项目多了要排期</a:t>
            </a:r>
            <a:endParaRPr lang="zh-c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6E553B-09FB-4059-A384-359A9F24B1BA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088" y="1265238"/>
            <a:ext cx="5971349" cy="49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692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83D09369-E674-4667-B67E-84A30743286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772292" y="1265238"/>
            <a:ext cx="6656940" cy="4911725"/>
          </a:xfr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项目大了要并行，项目多了要排期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60074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81039FC5-AE1A-4A05-B19C-45A282DBCDE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874058" y="1265238"/>
            <a:ext cx="6453408" cy="4911725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项目大了要并行，项目多了要排期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095305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567160B7-AE8F-49BF-AB1D-22BCED35BA4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234086" y="1265238"/>
            <a:ext cx="7733353" cy="4911725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项目大了要并行，项目多了要排期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196775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首个项目虽简单，项目管理成体系</a:t>
            </a:r>
            <a:endParaRPr 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40BC98-E3C6-404F-81B0-A2748C5F6B39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402" y="1265238"/>
            <a:ext cx="5740720" cy="49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5C4EC774-3A2E-4441-983B-FB9AB54118F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456098" y="1265238"/>
            <a:ext cx="7289328" cy="4911725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项目大了要并行，项目多了要排期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198412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42BB0FCE-ABD8-4C19-8EC9-52216B7C8C4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847542" y="1265238"/>
            <a:ext cx="6506441" cy="4911725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项目大了要并行，项目多了要排期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555351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1B94BC0F-6775-4365-8FCC-C6331D6286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825263" y="1265238"/>
            <a:ext cx="6550998" cy="4911725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项目大了要并行，项目多了要排期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310145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96C1D7-51C7-432D-BC1C-C121A4CAE45D}"/>
              </a:ext>
            </a:extLst>
          </p:cNvPr>
          <p:cNvSpPr/>
          <p:nvPr/>
        </p:nvSpPr>
        <p:spPr>
          <a:xfrm>
            <a:off x="2520614" y="788271"/>
            <a:ext cx="572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学了这么多系统调用，我们还是用一个图来总结一下。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3845A1-D9A0-46B1-8CBF-55A003F1F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49" y="1157603"/>
            <a:ext cx="11350305" cy="559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469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10A631AE-2AD7-485F-826D-4CEA4D5EDB5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339966" y="1499678"/>
            <a:ext cx="7521592" cy="4442845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首个项目虽简单，项目管理成体系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24913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3A334092-6F60-4C20-8660-389E838CD9E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317104" y="1492057"/>
            <a:ext cx="7567316" cy="4458086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启动公司有手册，获取内核当宝典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22790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启动公司有手册，获取内核当宝典</a:t>
            </a:r>
            <a:endParaRPr 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2EE7DB-3215-4A29-A455-5DF6AC08EBA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329" y="1265238"/>
            <a:ext cx="4418867" cy="49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679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98986E91-DD53-4A9D-8F55-06018702C0D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368285" y="1265238"/>
            <a:ext cx="7464955" cy="4911725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启动公司有手册，获取内核当宝典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39540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B44355C7-DF8A-48E2-88F1-AE6D2EDFD82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271380" y="2837104"/>
            <a:ext cx="7658764" cy="1767993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启动公司有手册，获取内核当宝典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29262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启动公司有手册，获取内核当宝典</a:t>
            </a:r>
            <a:endParaRPr lang="zh-c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586D68-55C1-40A4-89A6-7E501F63415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720" y="1265238"/>
            <a:ext cx="4992085" cy="49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792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D031D62D-1A25-490D-83C4-338A866DD18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286622" y="2196968"/>
            <a:ext cx="7628281" cy="3048264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启动公司有手册，获取内核当宝典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809080412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343</Words>
  <Application>Microsoft Office PowerPoint</Application>
  <PresentationFormat>宽屏</PresentationFormat>
  <Paragraphs>76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Meiryo UI</vt:lpstr>
      <vt:lpstr>Microsoft YaHei UI</vt:lpstr>
      <vt:lpstr>PingFang SC</vt:lpstr>
      <vt:lpstr>Arial</vt:lpstr>
      <vt:lpstr>Calibri</vt:lpstr>
      <vt:lpstr>创意性渐变 </vt:lpstr>
      <vt:lpstr>63 | 知识串讲</vt:lpstr>
      <vt:lpstr>首个项目虽简单，项目管理成体系</vt:lpstr>
      <vt:lpstr>首个项目虽简单，项目管理成体系</vt:lpstr>
      <vt:lpstr>启动公司有手册，获取内核当宝典</vt:lpstr>
      <vt:lpstr>启动公司有手册，获取内核当宝典</vt:lpstr>
      <vt:lpstr>启动公司有手册，获取内核当宝典</vt:lpstr>
      <vt:lpstr>启动公司有手册，获取内核当宝典</vt:lpstr>
      <vt:lpstr>启动公司有手册，获取内核当宝典</vt:lpstr>
      <vt:lpstr>启动公司有手册，获取内核当宝典</vt:lpstr>
      <vt:lpstr>启动公司有手册，获取内核当宝典</vt:lpstr>
      <vt:lpstr>启动公司有手册，获取内核当宝典</vt:lpstr>
      <vt:lpstr>项目大了要并行，项目多了要排期</vt:lpstr>
      <vt:lpstr>项目大了要并行，项目多了要排期</vt:lpstr>
      <vt:lpstr>项目大了要并行，项目多了要排期</vt:lpstr>
      <vt:lpstr>项目大了要并行，项目多了要排期</vt:lpstr>
      <vt:lpstr>项目大了要并行，项目多了要排期</vt:lpstr>
      <vt:lpstr>项目大了要并行，项目多了要排期</vt:lpstr>
      <vt:lpstr>项目大了要并行，项目多了要排期</vt:lpstr>
      <vt:lpstr>项目大了要并行，项目多了要排期</vt:lpstr>
      <vt:lpstr>项目大了要并行，项目多了要排期</vt:lpstr>
      <vt:lpstr>项目大了要并行，项目多了要排期</vt:lpstr>
      <vt:lpstr>项目大了要并行，项目多了要排期</vt:lpstr>
      <vt:lpstr>标题幻灯片 4</vt:lpstr>
      <vt:lpstr>总结时刻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2020-06-27T13:49:55Z</dcterms:modified>
</cp:coreProperties>
</file>